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57" r:id="rId2"/>
  </p:sldIdLst>
  <p:sldSz cx="21383625" cy="30275213"/>
  <p:notesSz cx="14224000" cy="20104100"/>
  <p:defaultTextStyle>
    <a:defPPr>
      <a:defRPr lang="el-GR"/>
    </a:defPPr>
    <a:lvl1pPr marL="0" algn="l" defTabSz="1375698" rtl="0" eaLnBrk="1" latinLnBrk="0" hangingPunct="1">
      <a:defRPr sz="2708" kern="1200">
        <a:solidFill>
          <a:schemeClr val="tx1"/>
        </a:solidFill>
        <a:latin typeface="+mn-lt"/>
        <a:ea typeface="+mn-ea"/>
        <a:cs typeface="+mn-cs"/>
      </a:defRPr>
    </a:lvl1pPr>
    <a:lvl2pPr marL="687849" algn="l" defTabSz="1375698" rtl="0" eaLnBrk="1" latinLnBrk="0" hangingPunct="1">
      <a:defRPr sz="2708" kern="1200">
        <a:solidFill>
          <a:schemeClr val="tx1"/>
        </a:solidFill>
        <a:latin typeface="+mn-lt"/>
        <a:ea typeface="+mn-ea"/>
        <a:cs typeface="+mn-cs"/>
      </a:defRPr>
    </a:lvl2pPr>
    <a:lvl3pPr marL="1375698" algn="l" defTabSz="1375698" rtl="0" eaLnBrk="1" latinLnBrk="0" hangingPunct="1">
      <a:defRPr sz="2708" kern="1200">
        <a:solidFill>
          <a:schemeClr val="tx1"/>
        </a:solidFill>
        <a:latin typeface="+mn-lt"/>
        <a:ea typeface="+mn-ea"/>
        <a:cs typeface="+mn-cs"/>
      </a:defRPr>
    </a:lvl3pPr>
    <a:lvl4pPr marL="2063546" algn="l" defTabSz="1375698" rtl="0" eaLnBrk="1" latinLnBrk="0" hangingPunct="1">
      <a:defRPr sz="2708" kern="1200">
        <a:solidFill>
          <a:schemeClr val="tx1"/>
        </a:solidFill>
        <a:latin typeface="+mn-lt"/>
        <a:ea typeface="+mn-ea"/>
        <a:cs typeface="+mn-cs"/>
      </a:defRPr>
    </a:lvl4pPr>
    <a:lvl5pPr marL="2751395" algn="l" defTabSz="1375698" rtl="0" eaLnBrk="1" latinLnBrk="0" hangingPunct="1">
      <a:defRPr sz="2708" kern="1200">
        <a:solidFill>
          <a:schemeClr val="tx1"/>
        </a:solidFill>
        <a:latin typeface="+mn-lt"/>
        <a:ea typeface="+mn-ea"/>
        <a:cs typeface="+mn-cs"/>
      </a:defRPr>
    </a:lvl5pPr>
    <a:lvl6pPr marL="3439244" algn="l" defTabSz="1375698" rtl="0" eaLnBrk="1" latinLnBrk="0" hangingPunct="1">
      <a:defRPr sz="2708" kern="1200">
        <a:solidFill>
          <a:schemeClr val="tx1"/>
        </a:solidFill>
        <a:latin typeface="+mn-lt"/>
        <a:ea typeface="+mn-ea"/>
        <a:cs typeface="+mn-cs"/>
      </a:defRPr>
    </a:lvl6pPr>
    <a:lvl7pPr marL="4127093" algn="l" defTabSz="1375698" rtl="0" eaLnBrk="1" latinLnBrk="0" hangingPunct="1">
      <a:defRPr sz="2708" kern="1200">
        <a:solidFill>
          <a:schemeClr val="tx1"/>
        </a:solidFill>
        <a:latin typeface="+mn-lt"/>
        <a:ea typeface="+mn-ea"/>
        <a:cs typeface="+mn-cs"/>
      </a:defRPr>
    </a:lvl7pPr>
    <a:lvl8pPr marL="4814943" algn="l" defTabSz="1375698" rtl="0" eaLnBrk="1" latinLnBrk="0" hangingPunct="1">
      <a:defRPr sz="2708" kern="1200">
        <a:solidFill>
          <a:schemeClr val="tx1"/>
        </a:solidFill>
        <a:latin typeface="+mn-lt"/>
        <a:ea typeface="+mn-ea"/>
        <a:cs typeface="+mn-cs"/>
      </a:defRPr>
    </a:lvl8pPr>
    <a:lvl9pPr marL="5502792" algn="l" defTabSz="1375698" rtl="0" eaLnBrk="1" latinLnBrk="0" hangingPunct="1">
      <a:defRPr sz="270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37" userDrawn="1">
          <p15:clr>
            <a:srgbClr val="A4A3A4"/>
          </p15:clr>
        </p15:guide>
        <p15:guide id="2" pos="324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F0F0"/>
    <a:srgbClr val="E4E4E4"/>
    <a:srgbClr val="EEEEEE"/>
    <a:srgbClr val="F9F9F9"/>
    <a:srgbClr val="E2E2E2"/>
    <a:srgbClr val="D5D5D5"/>
    <a:srgbClr val="979797"/>
    <a:srgbClr val="F2F2F2"/>
    <a:srgbClr val="DCDCDC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73" autoAdjust="0"/>
  </p:normalViewPr>
  <p:slideViewPr>
    <p:cSldViewPr>
      <p:cViewPr varScale="1">
        <p:scale>
          <a:sx n="25" d="100"/>
          <a:sy n="25" d="100"/>
        </p:scale>
        <p:origin x="3114" y="42"/>
      </p:cViewPr>
      <p:guideLst>
        <p:guide orient="horz" pos="4337"/>
        <p:guide pos="324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400" d="100"/>
        <a:sy n="4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6164263" cy="1004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8056563" y="0"/>
            <a:ext cx="6164262" cy="1004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AA58AB-C8AF-4010-90F7-21FCBF94DA74}" type="datetimeFigureOut">
              <a:rPr lang="es-ES" smtClean="0"/>
              <a:t>07/06/2022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4449763" y="1508125"/>
            <a:ext cx="5324475" cy="753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1422400" y="9548813"/>
            <a:ext cx="11379200" cy="90471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19096038"/>
            <a:ext cx="6164263" cy="1004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8056563" y="19096038"/>
            <a:ext cx="6164262" cy="1004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67E3A7-A762-4051-8A3E-A7191A976F99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7E3A7-A762-4051-8A3E-A7191A976F99}" type="slidenum">
              <a:rPr lang="es-ES" smtClean="0"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7273679" y="28155952"/>
            <a:ext cx="6845815" cy="1513761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1069658" y="28155952"/>
            <a:ext cx="4920429" cy="1513761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6/7/2022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15403083" y="28155952"/>
            <a:ext cx="4920429" cy="1513761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7273679" y="28155952"/>
            <a:ext cx="6845815" cy="1513761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1069658" y="28155952"/>
            <a:ext cx="4920429" cy="1513761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6/7/2022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15403083" y="28155952"/>
            <a:ext cx="4920429" cy="1513761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62407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604487" y="9385319"/>
            <a:ext cx="1818419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208975" y="16954122"/>
            <a:ext cx="149752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7273679" y="28155952"/>
            <a:ext cx="6845815" cy="1513761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69658" y="28155952"/>
            <a:ext cx="4920429" cy="1513761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5403083" y="28155952"/>
            <a:ext cx="4920429" cy="1513761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69658" y="6963299"/>
            <a:ext cx="19253854" cy="19981642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7273679" y="28155952"/>
            <a:ext cx="6845815" cy="1513761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69658" y="28155952"/>
            <a:ext cx="4920429" cy="1513761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5403083" y="28155952"/>
            <a:ext cx="4920429" cy="1513761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69658" y="6963302"/>
            <a:ext cx="930602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1017483" y="6963302"/>
            <a:ext cx="930602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>
          <a:xfrm>
            <a:off x="7273679" y="28155952"/>
            <a:ext cx="6845815" cy="1513761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>
          <a:xfrm>
            <a:off x="1069658" y="28155952"/>
            <a:ext cx="4920429" cy="1513761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6/7/2022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>
          <a:xfrm>
            <a:off x="15403083" y="28155952"/>
            <a:ext cx="4920429" cy="1513761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>
          <a:xfrm>
            <a:off x="7273679" y="28155952"/>
            <a:ext cx="6845815" cy="1513761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>
          <a:xfrm>
            <a:off x="1069658" y="28155952"/>
            <a:ext cx="4920429" cy="1513761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6/7/2022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>
          <a:xfrm>
            <a:off x="15403083" y="28155952"/>
            <a:ext cx="4920429" cy="1513761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5F072-ED90-4BF8-830D-0DB536587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05446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69658" y="1211010"/>
            <a:ext cx="1925385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13" name="object 3"/>
          <p:cNvSpPr txBox="1"/>
          <p:nvPr userDrawn="1"/>
        </p:nvSpPr>
        <p:spPr>
          <a:xfrm>
            <a:off x="5591512" y="28988996"/>
            <a:ext cx="13239885" cy="1040968"/>
          </a:xfrm>
          <a:prstGeom prst="rect">
            <a:avLst/>
          </a:prstGeom>
        </p:spPr>
        <p:txBody>
          <a:bodyPr vert="horz" wrap="square" lIns="0" tIns="19092" rIns="0" bIns="0" rtlCol="0">
            <a:spAutoFit/>
          </a:bodyPr>
          <a:lstStyle/>
          <a:p>
            <a:pPr marL="8970" marR="0" lvl="0" indent="0" algn="ctr" defTabSz="645841" rtl="0" eaLnBrk="1" fontAlgn="auto" latinLnBrk="0" hangingPunct="1">
              <a:lnSpc>
                <a:spcPct val="100000"/>
              </a:lnSpc>
              <a:spcBef>
                <a:spcPts val="7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814" b="1" kern="1200" dirty="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5th </a:t>
            </a:r>
            <a:r>
              <a:rPr sz="3814" b="1" kern="1200" dirty="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Joint International Symposium on Deformation Monitorin</a:t>
            </a:r>
            <a:r>
              <a:rPr lang="en-US" sz="3814" b="1" kern="1200" dirty="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g</a:t>
            </a:r>
            <a:br>
              <a:rPr lang="en-US" sz="3108" b="0" spc="-8" dirty="0">
                <a:solidFill>
                  <a:srgbClr val="00AFEF"/>
                </a:solidFill>
                <a:latin typeface="Arial Black"/>
                <a:cs typeface="Arial Black"/>
              </a:rPr>
            </a:br>
            <a:r>
              <a:rPr kumimoji="0" lang="en-GB" sz="2825" b="0" i="0" u="none" strike="noStrike" kern="1200" cap="none" spc="0" normalizeH="0" baseline="0" noProof="0" dirty="0">
                <a:ln>
                  <a:noFill/>
                </a:ln>
                <a:solidFill>
                  <a:srgbClr val="C45911"/>
                </a:solidFill>
                <a:effectLst/>
                <a:uLnTx/>
                <a:uFillTx/>
                <a:latin typeface="PT Sans" panose="020B05030202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20 -22 June 2022 </a:t>
            </a:r>
            <a:r>
              <a:rPr kumimoji="0" lang="en-GB" sz="2825" b="0" i="0" u="none" strike="noStrike" kern="1200" cap="none" spc="0" normalizeH="0" baseline="0" noProof="0" dirty="0">
                <a:ln>
                  <a:noFill/>
                </a:ln>
                <a:solidFill>
                  <a:srgbClr val="512507"/>
                </a:solidFill>
                <a:effectLst/>
                <a:uLnTx/>
                <a:uFillTx/>
                <a:latin typeface="PT Sans" panose="020B05030202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Polytechnic City of Innovation, Valencia, Spain</a:t>
            </a:r>
            <a:endParaRPr lang="en-US" sz="3108" b="1" kern="1200" dirty="0">
              <a:solidFill>
                <a:schemeClr val="accent5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A7B7B30D-8359-9AE3-52AB-EA7F29AF0B0F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854" y="28482377"/>
            <a:ext cx="2542659" cy="178236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1" r:id="rId3"/>
    <p:sldLayoutId id="2147483662" r:id="rId4"/>
    <p:sldLayoutId id="2147483663" r:id="rId5"/>
    <p:sldLayoutId id="2147483664" r:id="rId6"/>
    <p:sldLayoutId id="2147483667" r:id="rId7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687336">
        <a:defRPr>
          <a:latin typeface="+mn-lt"/>
          <a:ea typeface="+mn-ea"/>
          <a:cs typeface="+mn-cs"/>
        </a:defRPr>
      </a:lvl2pPr>
      <a:lvl3pPr marL="1374672">
        <a:defRPr>
          <a:latin typeface="+mn-lt"/>
          <a:ea typeface="+mn-ea"/>
          <a:cs typeface="+mn-cs"/>
        </a:defRPr>
      </a:lvl3pPr>
      <a:lvl4pPr marL="2062008">
        <a:defRPr>
          <a:latin typeface="+mn-lt"/>
          <a:ea typeface="+mn-ea"/>
          <a:cs typeface="+mn-cs"/>
        </a:defRPr>
      </a:lvl4pPr>
      <a:lvl5pPr marL="2749344">
        <a:defRPr>
          <a:latin typeface="+mn-lt"/>
          <a:ea typeface="+mn-ea"/>
          <a:cs typeface="+mn-cs"/>
        </a:defRPr>
      </a:lvl5pPr>
      <a:lvl6pPr marL="3436680">
        <a:defRPr>
          <a:latin typeface="+mn-lt"/>
          <a:ea typeface="+mn-ea"/>
          <a:cs typeface="+mn-cs"/>
        </a:defRPr>
      </a:lvl6pPr>
      <a:lvl7pPr marL="4124016">
        <a:defRPr>
          <a:latin typeface="+mn-lt"/>
          <a:ea typeface="+mn-ea"/>
          <a:cs typeface="+mn-cs"/>
        </a:defRPr>
      </a:lvl7pPr>
      <a:lvl8pPr marL="4811352">
        <a:defRPr>
          <a:latin typeface="+mn-lt"/>
          <a:ea typeface="+mn-ea"/>
          <a:cs typeface="+mn-cs"/>
        </a:defRPr>
      </a:lvl8pPr>
      <a:lvl9pPr marL="5498688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687336">
        <a:defRPr>
          <a:latin typeface="+mn-lt"/>
          <a:ea typeface="+mn-ea"/>
          <a:cs typeface="+mn-cs"/>
        </a:defRPr>
      </a:lvl2pPr>
      <a:lvl3pPr marL="1374672">
        <a:defRPr>
          <a:latin typeface="+mn-lt"/>
          <a:ea typeface="+mn-ea"/>
          <a:cs typeface="+mn-cs"/>
        </a:defRPr>
      </a:lvl3pPr>
      <a:lvl4pPr marL="2062008">
        <a:defRPr>
          <a:latin typeface="+mn-lt"/>
          <a:ea typeface="+mn-ea"/>
          <a:cs typeface="+mn-cs"/>
        </a:defRPr>
      </a:lvl4pPr>
      <a:lvl5pPr marL="2749344">
        <a:defRPr>
          <a:latin typeface="+mn-lt"/>
          <a:ea typeface="+mn-ea"/>
          <a:cs typeface="+mn-cs"/>
        </a:defRPr>
      </a:lvl5pPr>
      <a:lvl6pPr marL="3436680">
        <a:defRPr>
          <a:latin typeface="+mn-lt"/>
          <a:ea typeface="+mn-ea"/>
          <a:cs typeface="+mn-cs"/>
        </a:defRPr>
      </a:lvl6pPr>
      <a:lvl7pPr marL="4124016">
        <a:defRPr>
          <a:latin typeface="+mn-lt"/>
          <a:ea typeface="+mn-ea"/>
          <a:cs typeface="+mn-cs"/>
        </a:defRPr>
      </a:lvl7pPr>
      <a:lvl8pPr marL="4811352">
        <a:defRPr>
          <a:latin typeface="+mn-lt"/>
          <a:ea typeface="+mn-ea"/>
          <a:cs typeface="+mn-cs"/>
        </a:defRPr>
      </a:lvl8pPr>
      <a:lvl9pPr marL="5498688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4"/>
          <p:cNvSpPr txBox="1">
            <a:spLocks noChangeArrowheads="1"/>
          </p:cNvSpPr>
          <p:nvPr/>
        </p:nvSpPr>
        <p:spPr bwMode="auto">
          <a:xfrm>
            <a:off x="2482028" y="919410"/>
            <a:ext cx="16419569" cy="172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defTabSz="3099505" fontAlgn="base">
              <a:spcBef>
                <a:spcPct val="50000"/>
              </a:spcBef>
              <a:spcAft>
                <a:spcPct val="0"/>
              </a:spcAft>
            </a:pPr>
            <a:r>
              <a:rPr lang="en-US" sz="4662" b="1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Type here the title of the submission</a:t>
            </a:r>
            <a:endParaRPr lang="en-US" sz="4662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defTabSz="3099505" fontAlgn="base">
              <a:spcBef>
                <a:spcPct val="0"/>
              </a:spcBef>
              <a:spcAft>
                <a:spcPts val="424"/>
              </a:spcAft>
            </a:pPr>
            <a:r>
              <a:rPr lang="en-US" sz="3814" u="sng" dirty="0"/>
              <a:t>First Name Last Name</a:t>
            </a:r>
            <a:r>
              <a:rPr lang="en-US" sz="3814" baseline="30000" dirty="0"/>
              <a:t>1</a:t>
            </a:r>
            <a:r>
              <a:rPr lang="en-US" sz="3814" dirty="0"/>
              <a:t>, First Name Last Name</a:t>
            </a:r>
            <a:r>
              <a:rPr lang="en-US" sz="3814" baseline="30000" dirty="0"/>
              <a:t>2</a:t>
            </a:r>
            <a:r>
              <a:rPr lang="en-US" sz="3814" dirty="0"/>
              <a:t>, First Name Last Name</a:t>
            </a:r>
            <a:r>
              <a:rPr lang="en-US" sz="3814" baseline="30000" dirty="0"/>
              <a:t>3</a:t>
            </a:r>
          </a:p>
          <a:p>
            <a:pPr algn="ctr">
              <a:lnSpc>
                <a:spcPts val="1954"/>
              </a:lnSpc>
            </a:pPr>
            <a:r>
              <a:rPr lang="en-US" sz="2543" baseline="300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 </a:t>
            </a:r>
            <a:r>
              <a:rPr lang="en-US" sz="2543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Enter author affiliation,</a:t>
            </a:r>
            <a:r>
              <a:rPr lang="en-US" sz="2543" baseline="300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 </a:t>
            </a:r>
            <a:r>
              <a:rPr lang="en-US" sz="2543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Enter author affiliation,</a:t>
            </a:r>
            <a:r>
              <a:rPr lang="en-US" sz="2543" baseline="300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3</a:t>
            </a:r>
            <a:r>
              <a:rPr lang="en-US" sz="2543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Enter author affiliation </a:t>
            </a:r>
            <a:endParaRPr lang="el-GR" sz="2105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CuadroTexto 6">
            <a:extLst>
              <a:ext uri="{FF2B5EF4-FFF2-40B4-BE49-F238E27FC236}">
                <a16:creationId xmlns:a16="http://schemas.microsoft.com/office/drawing/2014/main" id="{7C04E478-AC5C-691D-B08A-B60E5E438769}"/>
              </a:ext>
            </a:extLst>
          </p:cNvPr>
          <p:cNvSpPr txBox="1"/>
          <p:nvPr/>
        </p:nvSpPr>
        <p:spPr>
          <a:xfrm>
            <a:off x="-1" y="28925140"/>
            <a:ext cx="21383625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accent5">
                    <a:lumMod val="75000"/>
                  </a:schemeClr>
                </a:solidFill>
              </a:rPr>
              <a:t>                   </a:t>
            </a:r>
          </a:p>
          <a:p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                             </a:t>
            </a:r>
            <a:r>
              <a:rPr lang="en-US" sz="3200" dirty="0">
                <a:solidFill>
                  <a:srgbClr val="262B69"/>
                </a:solidFill>
                <a:latin typeface="Gill Sans MT" pitchFamily="34" charset="0"/>
              </a:rPr>
              <a:t>5</a:t>
            </a:r>
            <a:r>
              <a:rPr lang="en-US" sz="3200" baseline="30000" dirty="0">
                <a:solidFill>
                  <a:srgbClr val="262B69"/>
                </a:solidFill>
                <a:latin typeface="Gill Sans MT" pitchFamily="34" charset="0"/>
              </a:rPr>
              <a:t>th</a:t>
            </a:r>
            <a:r>
              <a:rPr lang="en-US" sz="3200" dirty="0">
                <a:solidFill>
                  <a:srgbClr val="262B69"/>
                </a:solidFill>
                <a:latin typeface="Gill Sans MT" pitchFamily="34" charset="0"/>
              </a:rPr>
              <a:t> Joint International Symposium on Deformation Monitoring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</a:rPr>
              <a:t>                                                                      </a:t>
            </a:r>
            <a:r>
              <a:rPr lang="en-GB" sz="2200" dirty="0">
                <a:solidFill>
                  <a:srgbClr val="4A1A15"/>
                </a:solidFill>
                <a:latin typeface="Gill Sans MT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20 -22 June 2022</a:t>
            </a:r>
            <a:br>
              <a:rPr lang="en-GB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GB" sz="2200" dirty="0">
                <a:solidFill>
                  <a:srgbClr val="4A1A15"/>
                </a:solidFill>
                <a:latin typeface="Gill Sans MT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Polytechnic City of Innovation, Valencia, Spain </a:t>
            </a:r>
            <a:endParaRPr lang="en-GB" sz="2200" dirty="0"/>
          </a:p>
        </p:txBody>
      </p:sp>
      <p:pic>
        <p:nvPicPr>
          <p:cNvPr id="4" name="Imagen 7">
            <a:extLst>
              <a:ext uri="{FF2B5EF4-FFF2-40B4-BE49-F238E27FC236}">
                <a16:creationId xmlns:a16="http://schemas.microsoft.com/office/drawing/2014/main" id="{2EE27340-0F6E-6DE2-A775-D8B47A546D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128" y="28956831"/>
            <a:ext cx="1800000" cy="125419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59</Words>
  <Application>Microsoft Office PowerPoint</Application>
  <PresentationFormat>Personalizado</PresentationFormat>
  <Paragraphs>6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Arial Black</vt:lpstr>
      <vt:lpstr>Calibri</vt:lpstr>
      <vt:lpstr>Gill Sans MT</vt:lpstr>
      <vt:lpstr>PT Sans</vt:lpstr>
      <vt:lpstr>Times New Roman</vt:lpstr>
      <vt:lpstr>Office Theme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2022-06-04T10:09:35Z</dcterms:created>
  <dcterms:modified xsi:type="dcterms:W3CDTF">2022-06-07T07:34:12Z</dcterms:modified>
</cp:coreProperties>
</file>