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5"/>
  </p:notesMasterIdLst>
  <p:sldIdLst>
    <p:sldId id="261" r:id="rId2"/>
    <p:sldId id="270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512507"/>
    <a:srgbClr val="F2F2F2"/>
    <a:srgbClr val="F5F5F5"/>
    <a:srgbClr val="F9F9F9"/>
    <a:srgbClr val="EEEEE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09B7E-A33E-422B-A952-2A14BA2D0E48}" type="datetimeFigureOut">
              <a:rPr lang="es-ES" smtClean="0"/>
              <a:pPr/>
              <a:t>08/06/2022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81164-47AE-4AAF-AD58-F9F3CAC1B1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198448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1329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200804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257948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115420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8030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79743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14635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8406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45482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814001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38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90538" y="2802732"/>
            <a:ext cx="8191500" cy="8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1546289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 here the title of the submission</a:t>
            </a:r>
            <a:endParaRPr lang="en-US" sz="1127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546289" fontAlgn="base">
              <a:spcBef>
                <a:spcPct val="0"/>
              </a:spcBef>
              <a:spcAft>
                <a:spcPct val="0"/>
              </a:spcAft>
            </a:pPr>
            <a:r>
              <a:rPr lang="en-US" sz="1350" u="sng" dirty="0"/>
              <a:t>First Name Last Name</a:t>
            </a:r>
            <a:r>
              <a:rPr lang="en-US" sz="1350" baseline="30000" dirty="0"/>
              <a:t>1</a:t>
            </a:r>
            <a:r>
              <a:rPr lang="en-US" sz="1350" dirty="0"/>
              <a:t>, First Name Last Name</a:t>
            </a:r>
            <a:r>
              <a:rPr lang="en-US" sz="1350" baseline="30000" dirty="0"/>
              <a:t>2</a:t>
            </a:r>
            <a:r>
              <a:rPr lang="en-US" sz="1350" dirty="0"/>
              <a:t>, First Name Last Name</a:t>
            </a:r>
            <a:r>
              <a:rPr lang="en-US" sz="1350" baseline="30000" dirty="0"/>
              <a:t>3</a:t>
            </a:r>
          </a:p>
          <a:p>
            <a:pPr algn="ctr">
              <a:lnSpc>
                <a:spcPts val="975"/>
              </a:lnSpc>
            </a:pPr>
            <a:r>
              <a:rPr lang="en-US" sz="1050" baseline="30000" dirty="0"/>
              <a:t>1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 author affiliation,</a:t>
            </a:r>
            <a:r>
              <a:rPr lang="en-US" sz="1050" baseline="30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 author affiliation,</a:t>
            </a:r>
            <a:r>
              <a:rPr lang="en-US" sz="1050" baseline="30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baseline="30000" dirty="0"/>
              <a:t>3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 author affiliation 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DD4DD0B-06FE-4208-9730-E5E82847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98"/>
            <a:ext cx="9144000" cy="1177506"/>
          </a:xfrm>
          <a:solidFill>
            <a:srgbClr val="FFF2CC"/>
          </a:solidFill>
          <a:scene3d>
            <a:camera prst="orthographicFront"/>
            <a:lightRig rig="threePt" dir="t"/>
          </a:scene3d>
          <a:sp3d extrusionH="76200">
            <a:extrusionClr>
              <a:schemeClr val="accent4">
                <a:lumMod val="40000"/>
                <a:lumOff val="60000"/>
              </a:schemeClr>
            </a:extrusionClr>
          </a:sp3d>
        </p:spPr>
        <p:txBody>
          <a:bodyPr/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00" dirty="0"/>
              <a:t>  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200" dirty="0">
                <a:solidFill>
                  <a:srgbClr val="262B69"/>
                </a:solidFill>
                <a:latin typeface="Gill Sans MT" pitchFamily="34" charset="0"/>
              </a:rPr>
              <a:t>                                                                   5</a:t>
            </a:r>
            <a:r>
              <a:rPr lang="en-US" sz="1200" baseline="30000" dirty="0">
                <a:solidFill>
                  <a:srgbClr val="262B69"/>
                </a:solidFill>
                <a:latin typeface="Gill Sans MT" pitchFamily="34" charset="0"/>
              </a:rPr>
              <a:t>th</a:t>
            </a:r>
            <a:r>
              <a:rPr lang="en-US" sz="1200" dirty="0">
                <a:solidFill>
                  <a:srgbClr val="262B69"/>
                </a:solidFill>
                <a:latin typeface="Gill Sans MT" pitchFamily="34" charset="0"/>
              </a:rPr>
              <a:t> Joint International Symposium on </a:t>
            </a:r>
            <a:r>
              <a:rPr lang="en-US" sz="1200" b="1" dirty="0">
                <a:solidFill>
                  <a:srgbClr val="262B69"/>
                </a:solidFill>
                <a:latin typeface="Gill Sans MT" pitchFamily="34" charset="0"/>
              </a:rPr>
              <a:t/>
            </a:r>
            <a:br>
              <a:rPr lang="en-US" sz="1200" b="1" dirty="0">
                <a:solidFill>
                  <a:srgbClr val="262B69"/>
                </a:solidFill>
                <a:latin typeface="Gill Sans MT" pitchFamily="34" charset="0"/>
              </a:rPr>
            </a:br>
            <a:r>
              <a:rPr lang="en-US" sz="1200" b="1" dirty="0">
                <a:solidFill>
                  <a:srgbClr val="262B69"/>
                </a:solidFill>
                <a:latin typeface="Gill Sans MT" pitchFamily="34" charset="0"/>
              </a:rPr>
              <a:t>                                                                   </a:t>
            </a:r>
            <a:r>
              <a:rPr lang="en-US" sz="1200" dirty="0">
                <a:solidFill>
                  <a:srgbClr val="262B69"/>
                </a:solidFill>
                <a:latin typeface="Gill Sans MT" pitchFamily="34" charset="0"/>
              </a:rPr>
              <a:t>Deformation Monitoring</a:t>
            </a:r>
            <a:r>
              <a:rPr lang="en-US" sz="15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5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50" dirty="0">
                <a:solidFill>
                  <a:srgbClr val="4A1A15"/>
                </a:solidFill>
              </a:rPr>
              <a:t/>
            </a:r>
            <a:br>
              <a:rPr lang="en-US" sz="750" dirty="0">
                <a:solidFill>
                  <a:srgbClr val="4A1A15"/>
                </a:solidFill>
              </a:rPr>
            </a:br>
            <a:r>
              <a:rPr lang="en-US" sz="1050" dirty="0">
                <a:solidFill>
                  <a:srgbClr val="4A1A15"/>
                </a:solidFill>
                <a:latin typeface="Gill Sans MT" pitchFamily="34" charset="0"/>
              </a:rPr>
              <a:t>                                                                              </a:t>
            </a:r>
            <a:r>
              <a:rPr lang="en-GB" sz="1050" dirty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20 -22 June 2022</a:t>
            </a:r>
            <a:r>
              <a:rPr lang="en-GB" sz="1350" dirty="0">
                <a:solidFill>
                  <a:srgbClr val="4A1A1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350" dirty="0">
                <a:solidFill>
                  <a:srgbClr val="4A1A1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825" dirty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Polytechnic City of Innovation, Valencia, Spain                                                    jisdm2022.webs.upv.es</a:t>
            </a:r>
            <a:br>
              <a:rPr lang="en-GB" sz="825" dirty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25" dirty="0">
              <a:solidFill>
                <a:srgbClr val="4A1A15"/>
              </a:solidFill>
              <a:latin typeface="Gill Sans MT" pitchFamily="34" charset="0"/>
            </a:endParaRPr>
          </a:p>
        </p:txBody>
      </p:sp>
      <p:pic>
        <p:nvPicPr>
          <p:cNvPr id="10" name="Marcador de contenido 4" descr="Logotipo&#10;&#10;Descripción generada automáticamente">
            <a:extLst>
              <a:ext uri="{FF2B5EF4-FFF2-40B4-BE49-F238E27FC236}">
                <a16:creationId xmlns:a16="http://schemas.microsoft.com/office/drawing/2014/main" xmlns="" id="{F5B1EF3C-4C34-D9CF-E1BA-C0914BE00C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5034" y="176571"/>
            <a:ext cx="1296000" cy="907200"/>
          </a:xfrm>
          <a:prstGeom prst="rect">
            <a:avLst/>
          </a:prstGeom>
          <a:noFill/>
        </p:spPr>
      </p:pic>
      <p:pic>
        <p:nvPicPr>
          <p:cNvPr id="12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C7670CAD-34D9-3570-D543-08237A099D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1334" y="6301555"/>
            <a:ext cx="1890000" cy="552209"/>
          </a:xfrm>
          <a:prstGeom prst="rect">
            <a:avLst/>
          </a:prstGeom>
        </p:spPr>
      </p:pic>
      <p:pic>
        <p:nvPicPr>
          <p:cNvPr id="13" name="Imagen 2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3FF7FDC7-9C7D-A16C-AB1D-94E63F5691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17" y="6365937"/>
            <a:ext cx="1345513" cy="4755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888" y="1420124"/>
            <a:ext cx="7886700" cy="1073989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3888" y="2604100"/>
            <a:ext cx="7886700" cy="2820389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63E-5270-465C-BE48-A25258BA0408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4" name="CuadroTexto 6">
            <a:extLst>
              <a:ext uri="{FF2B5EF4-FFF2-40B4-BE49-F238E27FC236}">
                <a16:creationId xmlns:a16="http://schemas.microsoft.com/office/drawing/2014/main" xmlns="" id="{7C04E478-AC5C-691D-B08A-B60E5E438769}"/>
              </a:ext>
            </a:extLst>
          </p:cNvPr>
          <p:cNvSpPr txBox="1"/>
          <p:nvPr/>
        </p:nvSpPr>
        <p:spPr>
          <a:xfrm>
            <a:off x="0" y="6405782"/>
            <a:ext cx="9144000" cy="450123"/>
          </a:xfrm>
          <a:prstGeom prst="rect">
            <a:avLst/>
          </a:prstGeom>
          <a:solidFill>
            <a:srgbClr val="FFF2CC"/>
          </a:solidFill>
        </p:spPr>
        <p:txBody>
          <a:bodyPr wrap="square" rtlCol="0">
            <a:spAutoFit/>
          </a:bodyPr>
          <a:lstStyle/>
          <a:p>
            <a:r>
              <a:rPr lang="en-US" sz="150" b="1" dirty="0">
                <a:solidFill>
                  <a:schemeClr val="accent5">
                    <a:lumMod val="75000"/>
                  </a:schemeClr>
                </a:solidFill>
              </a:rPr>
              <a:t>                   </a:t>
            </a:r>
          </a:p>
          <a:p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                     </a:t>
            </a:r>
            <a:r>
              <a:rPr lang="en-US" sz="1200" dirty="0">
                <a:solidFill>
                  <a:srgbClr val="262B69"/>
                </a:solidFill>
                <a:latin typeface="Gill Sans MT" pitchFamily="34" charset="0"/>
              </a:rPr>
              <a:t>5</a:t>
            </a:r>
            <a:r>
              <a:rPr lang="en-US" sz="1200" baseline="30000" dirty="0">
                <a:solidFill>
                  <a:srgbClr val="262B69"/>
                </a:solidFill>
                <a:latin typeface="Gill Sans MT" pitchFamily="34" charset="0"/>
              </a:rPr>
              <a:t>th</a:t>
            </a:r>
            <a:r>
              <a:rPr lang="en-US" sz="1200" dirty="0">
                <a:solidFill>
                  <a:srgbClr val="262B69"/>
                </a:solidFill>
                <a:latin typeface="Gill Sans MT" pitchFamily="34" charset="0"/>
              </a:rPr>
              <a:t> Joint International Symposium on Deformation Monitoring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</a:t>
            </a:r>
            <a:r>
              <a:rPr lang="en-GB" sz="975" dirty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20 -22 June 2022</a:t>
            </a:r>
            <a:r>
              <a:rPr lang="en-GB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7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975" dirty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Polytechnic City of Innovation, Valencia, Spain </a:t>
            </a:r>
            <a:endParaRPr lang="en-GB" sz="975" dirty="0"/>
          </a:p>
        </p:txBody>
      </p:sp>
      <p:pic>
        <p:nvPicPr>
          <p:cNvPr id="5" name="Imagen 7">
            <a:extLst>
              <a:ext uri="{FF2B5EF4-FFF2-40B4-BE49-F238E27FC236}">
                <a16:creationId xmlns:a16="http://schemas.microsoft.com/office/drawing/2014/main" xmlns="" id="{2EE27340-0F6E-6DE2-A775-D8B47A546DD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52" y="6430960"/>
            <a:ext cx="540000" cy="3762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3888" y="1420124"/>
            <a:ext cx="7886700" cy="1073989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3888" y="2604100"/>
            <a:ext cx="7886700" cy="2820389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63E-5270-465C-BE48-A25258BA0408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4" name="CuadroTexto 6">
            <a:extLst>
              <a:ext uri="{FF2B5EF4-FFF2-40B4-BE49-F238E27FC236}">
                <a16:creationId xmlns:a16="http://schemas.microsoft.com/office/drawing/2014/main" xmlns="" id="{7C04E478-AC5C-691D-B08A-B60E5E438769}"/>
              </a:ext>
            </a:extLst>
          </p:cNvPr>
          <p:cNvSpPr txBox="1"/>
          <p:nvPr/>
        </p:nvSpPr>
        <p:spPr>
          <a:xfrm>
            <a:off x="0" y="6405782"/>
            <a:ext cx="9144000" cy="450123"/>
          </a:xfrm>
          <a:prstGeom prst="rect">
            <a:avLst/>
          </a:prstGeom>
          <a:solidFill>
            <a:srgbClr val="FFF2CC"/>
          </a:solidFill>
        </p:spPr>
        <p:txBody>
          <a:bodyPr wrap="square" rtlCol="0">
            <a:spAutoFit/>
          </a:bodyPr>
          <a:lstStyle/>
          <a:p>
            <a:r>
              <a:rPr lang="en-US" sz="150" b="1" dirty="0">
                <a:solidFill>
                  <a:schemeClr val="accent5">
                    <a:lumMod val="75000"/>
                  </a:schemeClr>
                </a:solidFill>
              </a:rPr>
              <a:t>                   </a:t>
            </a:r>
          </a:p>
          <a:p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                     </a:t>
            </a:r>
            <a:r>
              <a:rPr lang="en-US" sz="1200" dirty="0">
                <a:solidFill>
                  <a:srgbClr val="262B69"/>
                </a:solidFill>
                <a:latin typeface="Gill Sans MT" pitchFamily="34" charset="0"/>
              </a:rPr>
              <a:t>5</a:t>
            </a:r>
            <a:r>
              <a:rPr lang="en-US" sz="1200" baseline="30000" dirty="0">
                <a:solidFill>
                  <a:srgbClr val="262B69"/>
                </a:solidFill>
                <a:latin typeface="Gill Sans MT" pitchFamily="34" charset="0"/>
              </a:rPr>
              <a:t>th</a:t>
            </a:r>
            <a:r>
              <a:rPr lang="en-US" sz="1200" dirty="0">
                <a:solidFill>
                  <a:srgbClr val="262B69"/>
                </a:solidFill>
                <a:latin typeface="Gill Sans MT" pitchFamily="34" charset="0"/>
              </a:rPr>
              <a:t> Joint International Symposium on Deformation Monitoring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</a:t>
            </a:r>
            <a:r>
              <a:rPr lang="en-GB" sz="975" dirty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20 -22 June 2022</a:t>
            </a:r>
            <a:r>
              <a:rPr lang="en-GB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7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975" dirty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Polytechnic City of Innovation, Valencia, Spain </a:t>
            </a:r>
            <a:endParaRPr lang="en-GB" sz="975" dirty="0"/>
          </a:p>
        </p:txBody>
      </p:sp>
      <p:pic>
        <p:nvPicPr>
          <p:cNvPr id="5" name="Imagen 7">
            <a:extLst>
              <a:ext uri="{FF2B5EF4-FFF2-40B4-BE49-F238E27FC236}">
                <a16:creationId xmlns:a16="http://schemas.microsoft.com/office/drawing/2014/main" xmlns="" id="{2EE27340-0F6E-6DE2-A775-D8B47A546DD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52" y="6430960"/>
            <a:ext cx="540000" cy="37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25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                                                                      5th Joint International Symposium on                                                                     Deformation Monitoring                                                                                20 -22 June 2022                                                                                                      Polytechnic City of Innovation, Valencia, Spain                                                    jisdm2022.webs.upv.es 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2022-06-04T09:35:22Z</dcterms:created>
  <dcterms:modified xsi:type="dcterms:W3CDTF">2022-06-08T07:12:45Z</dcterms:modified>
</cp:coreProperties>
</file>